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Montserrat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Light-italic.fntdata"/><Relationship Id="rId20" Type="http://schemas.openxmlformats.org/officeDocument/2006/relationships/slide" Target="slides/slide15.xml"/><Relationship Id="rId41" Type="http://schemas.openxmlformats.org/officeDocument/2006/relationships/font" Target="fonts/MontserratLight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Ligh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Ligh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ptapps.engin.umich.edu/ops/index/info?dept=227000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e1225f87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e1225f87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2"/>
              </a:rPr>
              <a:t>https://deptapps.engin.umich.edu/ops/index/info?dept=227000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7193c8f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7193c8f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7193c8fc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7193c8fc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7193c8fc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7193c8f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7193c8f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7193c8f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7193c8f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7193c8f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57193c8f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57193c8f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e1225f87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e1225f87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e1225f870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e1225f870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57193c8fc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57193c8fc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7193c8f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57193c8f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e1225f8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8e1225f8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7193c8fc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7193c8fc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49e8d4df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49e8d4df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7193c8fcb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7193c8fc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e1225f87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e1225f87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e1225f870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e1225f870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e1225f87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e1225f87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e1225f87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e1225f87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Shortcode Owner - There is a way to set up your profile as a shortcode owner to waive request under a certain threshold or to designate all requests go to a designated person. However, for the pilot program, we’re encouraging everyone to not set these up yet so that you can have a feel for how the system works and the notifications you will receive.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e1225f87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e1225f87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e1225f87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e1225f87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e1225f87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e1225f87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7193c8f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7193c8f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7193c8f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7193c8f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mailto:orgexcellence@umich.edu" TargetMode="External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"/>
            <a:ext cx="404183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 txBox="1"/>
          <p:nvPr>
            <p:ph type="title"/>
          </p:nvPr>
        </p:nvSpPr>
        <p:spPr>
          <a:xfrm>
            <a:off x="4707375" y="862375"/>
            <a:ext cx="3957000" cy="11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500"/>
              <a:buFont typeface="Montserrat"/>
              <a:buNone/>
              <a:defRPr b="1" sz="35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172075" y="2529075"/>
            <a:ext cx="3027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600"/>
              <a:buFont typeface="Montserrat"/>
              <a:buNone/>
              <a:defRPr b="1" sz="16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>
            <a:off x="5172075" y="3290575"/>
            <a:ext cx="3027600" cy="22200"/>
          </a:xfrm>
          <a:prstGeom prst="straightConnector1">
            <a:avLst/>
          </a:prstGeom>
          <a:noFill/>
          <a:ln cap="flat" cmpd="sng" w="28575">
            <a:solidFill>
              <a:srgbClr val="FFCB0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>
            <p:ph idx="2" type="subTitle"/>
          </p:nvPr>
        </p:nvSpPr>
        <p:spPr>
          <a:xfrm>
            <a:off x="5172075" y="3379775"/>
            <a:ext cx="3027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200"/>
              <a:buFont typeface="Montserrat"/>
              <a:buNone/>
              <a:defRPr b="1" sz="12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288" y="4526675"/>
            <a:ext cx="2731275" cy="2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vertTitleAndTx">
  <p:cSld name="VERTICAL_TITLE_AND_VERTICAL_TEXT">
    <p:bg>
      <p:bgPr>
        <a:solidFill>
          <a:srgbClr val="FFCB05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2394793" y="2548344"/>
            <a:ext cx="4555723" cy="5537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1"/>
          <p:cNvSpPr/>
          <p:nvPr/>
        </p:nvSpPr>
        <p:spPr>
          <a:xfrm>
            <a:off x="1035387" y="-715019"/>
            <a:ext cx="2092293" cy="1409922"/>
          </a:xfrm>
          <a:custGeom>
            <a:rect b="b" l="l" r="r" t="t"/>
            <a:pathLst>
              <a:path extrusionOk="0" h="5126990" w="5732310">
                <a:moveTo>
                  <a:pt x="291037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910370" y="5126990"/>
                </a:lnTo>
                <a:lnTo>
                  <a:pt x="5732310" y="256413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125" name="Google Shape;125;p11"/>
          <p:cNvSpPr/>
          <p:nvPr/>
        </p:nvSpPr>
        <p:spPr>
          <a:xfrm>
            <a:off x="439419" y="693010"/>
            <a:ext cx="816854" cy="551151"/>
          </a:xfrm>
          <a:custGeom>
            <a:rect b="b" l="l" r="r" t="t"/>
            <a:pathLst>
              <a:path extrusionOk="0" h="5126990" w="5732310">
                <a:moveTo>
                  <a:pt x="291037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910370" y="5126990"/>
                </a:lnTo>
                <a:lnTo>
                  <a:pt x="5732310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26" name="Google Shape;126;p11"/>
          <p:cNvSpPr/>
          <p:nvPr/>
        </p:nvSpPr>
        <p:spPr>
          <a:xfrm>
            <a:off x="2969536" y="276829"/>
            <a:ext cx="558900" cy="384524"/>
          </a:xfrm>
          <a:custGeom>
            <a:rect b="b" l="l" r="r" t="t"/>
            <a:pathLst>
              <a:path extrusionOk="0" h="5126990" w="5732310">
                <a:moveTo>
                  <a:pt x="291037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2910370" y="5126990"/>
                </a:lnTo>
                <a:lnTo>
                  <a:pt x="5732310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27" name="Google Shape;127;p11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28" name="Google Shape;128;p11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1"/>
          <p:cNvSpPr txBox="1"/>
          <p:nvPr>
            <p:ph type="title"/>
          </p:nvPr>
        </p:nvSpPr>
        <p:spPr>
          <a:xfrm>
            <a:off x="5147025" y="1091038"/>
            <a:ext cx="3522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600"/>
              <a:buFont typeface="Montserrat"/>
              <a:buNone/>
              <a:defRPr b="1" sz="46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"/>
          <p:cNvSpPr txBox="1"/>
          <p:nvPr>
            <p:ph idx="1" type="subTitle"/>
          </p:nvPr>
        </p:nvSpPr>
        <p:spPr>
          <a:xfrm>
            <a:off x="439425" y="1705888"/>
            <a:ext cx="36453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Montserrat"/>
              <a:buNone/>
              <a:defRPr sz="18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x">
  <p:cSld name="TITLE_AND_BODY">
    <p:bg>
      <p:bgPr>
        <a:solidFill>
          <a:srgbClr val="00274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2"/>
          <p:cNvPicPr preferRelativeResize="0"/>
          <p:nvPr/>
        </p:nvPicPr>
        <p:blipFill rotWithShape="1">
          <a:blip r:embed="rId2">
            <a:alphaModFix amt="17000"/>
          </a:blip>
          <a:srcRect b="0" l="5822" r="5830" t="0"/>
          <a:stretch/>
        </p:blipFill>
        <p:spPr>
          <a:xfrm>
            <a:off x="2049" y="-22456"/>
            <a:ext cx="9167812" cy="5188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5313" y="799743"/>
            <a:ext cx="270965" cy="21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4483727" y="3625097"/>
            <a:ext cx="270965" cy="2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2"/>
          <p:cNvSpPr/>
          <p:nvPr/>
        </p:nvSpPr>
        <p:spPr>
          <a:xfrm>
            <a:off x="-779722" y="4249697"/>
            <a:ext cx="1643803" cy="986946"/>
          </a:xfrm>
          <a:custGeom>
            <a:rect b="b" l="l" r="r" t="t"/>
            <a:pathLst>
              <a:path extrusionOk="0" h="5126990" w="6383700">
                <a:moveTo>
                  <a:pt x="356176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1760" y="5126990"/>
                </a:lnTo>
                <a:lnTo>
                  <a:pt x="6383700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37" name="Google Shape;137;p12"/>
          <p:cNvSpPr/>
          <p:nvPr/>
        </p:nvSpPr>
        <p:spPr>
          <a:xfrm>
            <a:off x="871478" y="4756630"/>
            <a:ext cx="666362" cy="397342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38" name="Google Shape;138;p12"/>
          <p:cNvSpPr/>
          <p:nvPr/>
        </p:nvSpPr>
        <p:spPr>
          <a:xfrm>
            <a:off x="648162" y="3665336"/>
            <a:ext cx="1415403" cy="858771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139" name="Google Shape;139;p12"/>
          <p:cNvSpPr/>
          <p:nvPr/>
        </p:nvSpPr>
        <p:spPr>
          <a:xfrm>
            <a:off x="6828372" y="-18694"/>
            <a:ext cx="1643803" cy="986946"/>
          </a:xfrm>
          <a:custGeom>
            <a:rect b="b" l="l" r="r" t="t"/>
            <a:pathLst>
              <a:path extrusionOk="0" h="5126990" w="6383700">
                <a:moveTo>
                  <a:pt x="356176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1760" y="5126990"/>
                </a:lnTo>
                <a:lnTo>
                  <a:pt x="6383700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40" name="Google Shape;140;p12"/>
          <p:cNvSpPr/>
          <p:nvPr/>
        </p:nvSpPr>
        <p:spPr>
          <a:xfrm>
            <a:off x="8479573" y="488239"/>
            <a:ext cx="666362" cy="397342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41" name="Google Shape;141;p12"/>
          <p:cNvSpPr txBox="1"/>
          <p:nvPr>
            <p:ph idx="1" type="subTitle"/>
          </p:nvPr>
        </p:nvSpPr>
        <p:spPr>
          <a:xfrm>
            <a:off x="930600" y="1517600"/>
            <a:ext cx="7310700" cy="1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b="1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Slide">
  <p:cSld name="TITLE_1">
    <p:bg>
      <p:bgPr>
        <a:solidFill>
          <a:schemeClr val="accen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745743" y="1672109"/>
            <a:ext cx="5223941" cy="178574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3"/>
          <p:cNvSpPr txBox="1"/>
          <p:nvPr/>
        </p:nvSpPr>
        <p:spPr>
          <a:xfrm>
            <a:off x="356095" y="679925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sz="3600"/>
          </a:p>
        </p:txBody>
      </p:sp>
      <p:sp>
        <p:nvSpPr>
          <p:cNvPr id="145" name="Google Shape;145;p13"/>
          <p:cNvSpPr txBox="1"/>
          <p:nvPr/>
        </p:nvSpPr>
        <p:spPr>
          <a:xfrm>
            <a:off x="356095" y="217393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3600"/>
          </a:p>
        </p:txBody>
      </p:sp>
      <p:sp>
        <p:nvSpPr>
          <p:cNvPr id="146" name="Google Shape;146;p13"/>
          <p:cNvSpPr txBox="1"/>
          <p:nvPr/>
        </p:nvSpPr>
        <p:spPr>
          <a:xfrm>
            <a:off x="356095" y="1141341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3600"/>
          </a:p>
        </p:txBody>
      </p:sp>
      <p:sp>
        <p:nvSpPr>
          <p:cNvPr id="147" name="Google Shape;147;p13"/>
          <p:cNvSpPr txBox="1"/>
          <p:nvPr/>
        </p:nvSpPr>
        <p:spPr>
          <a:xfrm>
            <a:off x="356095" y="1611542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3600"/>
          </a:p>
        </p:txBody>
      </p:sp>
      <p:sp>
        <p:nvSpPr>
          <p:cNvPr id="148" name="Google Shape;148;p13"/>
          <p:cNvSpPr txBox="1"/>
          <p:nvPr/>
        </p:nvSpPr>
        <p:spPr>
          <a:xfrm>
            <a:off x="356095" y="2083542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endParaRPr sz="3600"/>
          </a:p>
        </p:txBody>
      </p:sp>
      <p:grpSp>
        <p:nvGrpSpPr>
          <p:cNvPr id="149" name="Google Shape;149;p13"/>
          <p:cNvGrpSpPr/>
          <p:nvPr/>
        </p:nvGrpSpPr>
        <p:grpSpPr>
          <a:xfrm>
            <a:off x="2166938" y="561815"/>
            <a:ext cx="5736065" cy="1005946"/>
            <a:chOff x="0" y="-76200"/>
            <a:chExt cx="8158249" cy="1907730"/>
          </a:xfrm>
        </p:grpSpPr>
        <p:sp>
          <p:nvSpPr>
            <p:cNvPr id="150" name="Google Shape;150;p13"/>
            <p:cNvSpPr txBox="1"/>
            <p:nvPr/>
          </p:nvSpPr>
          <p:spPr>
            <a:xfrm>
              <a:off x="0" y="-76200"/>
              <a:ext cx="61722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4997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CONTACT US</a:t>
              </a:r>
              <a:endParaRPr sz="1200"/>
            </a:p>
          </p:txBody>
        </p:sp>
        <p:sp>
          <p:nvSpPr>
            <p:cNvPr id="151" name="Google Shape;151;p13"/>
            <p:cNvSpPr txBox="1"/>
            <p:nvPr/>
          </p:nvSpPr>
          <p:spPr>
            <a:xfrm>
              <a:off x="4249" y="565230"/>
              <a:ext cx="8154000" cy="12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orgexcellence@umich.edu</a:t>
              </a:r>
              <a:endPara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marR="0" rtl="0" algn="l">
                <a:lnSpc>
                  <a:spcPct val="1500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52" name="Google Shape;152;p13"/>
          <p:cNvSpPr txBox="1"/>
          <p:nvPr/>
        </p:nvSpPr>
        <p:spPr>
          <a:xfrm>
            <a:off x="2166938" y="1951280"/>
            <a:ext cx="4360767" cy="290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 MORE</a:t>
            </a:r>
            <a:endParaRPr sz="1200"/>
          </a:p>
        </p:txBody>
      </p:sp>
      <p:sp>
        <p:nvSpPr>
          <p:cNvPr id="153" name="Google Shape;153;p13"/>
          <p:cNvSpPr txBox="1"/>
          <p:nvPr/>
        </p:nvSpPr>
        <p:spPr>
          <a:xfrm>
            <a:off x="2166938" y="3357163"/>
            <a:ext cx="5732656" cy="290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ACCESS MATERIALS</a:t>
            </a:r>
            <a:endParaRPr sz="1200"/>
          </a:p>
        </p:txBody>
      </p:sp>
      <p:pic>
        <p:nvPicPr>
          <p:cNvPr id="154" name="Google Shape;1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25" y="4927765"/>
            <a:ext cx="1275507" cy="1122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 txBox="1"/>
          <p:nvPr/>
        </p:nvSpPr>
        <p:spPr>
          <a:xfrm>
            <a:off x="356095" y="2529527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sz="3600"/>
          </a:p>
        </p:txBody>
      </p:sp>
      <p:sp>
        <p:nvSpPr>
          <p:cNvPr id="156" name="Google Shape;156;p13"/>
          <p:cNvSpPr txBox="1"/>
          <p:nvPr/>
        </p:nvSpPr>
        <p:spPr>
          <a:xfrm>
            <a:off x="356095" y="3009587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sz="3600"/>
          </a:p>
        </p:txBody>
      </p:sp>
      <p:sp>
        <p:nvSpPr>
          <p:cNvPr id="157" name="Google Shape;157;p13"/>
          <p:cNvSpPr txBox="1"/>
          <p:nvPr/>
        </p:nvSpPr>
        <p:spPr>
          <a:xfrm>
            <a:off x="356095" y="3471377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sz="3600"/>
          </a:p>
        </p:txBody>
      </p:sp>
      <p:sp>
        <p:nvSpPr>
          <p:cNvPr id="158" name="Google Shape;158;p13"/>
          <p:cNvSpPr txBox="1"/>
          <p:nvPr/>
        </p:nvSpPr>
        <p:spPr>
          <a:xfrm>
            <a:off x="356095" y="3927564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3600"/>
          </a:p>
        </p:txBody>
      </p:sp>
      <p:sp>
        <p:nvSpPr>
          <p:cNvPr id="159" name="Google Shape;159;p13"/>
          <p:cNvSpPr/>
          <p:nvPr/>
        </p:nvSpPr>
        <p:spPr>
          <a:xfrm>
            <a:off x="8225177" y="4434549"/>
            <a:ext cx="320442" cy="30761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60" name="Google Shape;160;p13"/>
          <p:cNvSpPr/>
          <p:nvPr/>
        </p:nvSpPr>
        <p:spPr>
          <a:xfrm>
            <a:off x="7766375" y="3626727"/>
            <a:ext cx="845704" cy="820318"/>
          </a:xfrm>
          <a:custGeom>
            <a:rect b="b" l="l" r="r" t="t"/>
            <a:pathLst>
              <a:path extrusionOk="0" h="5126990" w="6382674">
                <a:moveTo>
                  <a:pt x="356073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0734" y="5126990"/>
                </a:lnTo>
                <a:lnTo>
                  <a:pt x="6382674" y="25641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1" name="Google Shape;161;p13"/>
          <p:cNvSpPr/>
          <p:nvPr/>
        </p:nvSpPr>
        <p:spPr>
          <a:xfrm>
            <a:off x="6005019" y="4410410"/>
            <a:ext cx="573299" cy="461429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2090750" y="2304438"/>
            <a:ext cx="6249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2090750" y="3702938"/>
            <a:ext cx="6249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 ">
  <p:cSld name="CUSTOM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 txBox="1"/>
          <p:nvPr/>
        </p:nvSpPr>
        <p:spPr>
          <a:xfrm>
            <a:off x="4616837" y="1429177"/>
            <a:ext cx="37536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7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b="1" i="0" lang="en" sz="7700" u="none" cap="none" strike="noStrike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rPr>
              <a:t>hank </a:t>
            </a:r>
            <a:r>
              <a:rPr b="1" lang="en" sz="77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i="0" lang="en" sz="7700" u="none" cap="none" strike="noStrike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rPr>
              <a:t>ou!</a:t>
            </a:r>
            <a:endParaRPr sz="1200">
              <a:solidFill>
                <a:srgbClr val="00274C"/>
              </a:solidFill>
            </a:endParaRPr>
          </a:p>
        </p:txBody>
      </p:sp>
      <p:sp>
        <p:nvSpPr>
          <p:cNvPr id="167" name="Google Shape;167;p14"/>
          <p:cNvSpPr/>
          <p:nvPr/>
        </p:nvSpPr>
        <p:spPr>
          <a:xfrm rot="-5400000">
            <a:off x="72672" y="3154898"/>
            <a:ext cx="1935624" cy="2089248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68" name="Google Shape;168;p14"/>
          <p:cNvSpPr/>
          <p:nvPr/>
        </p:nvSpPr>
        <p:spPr>
          <a:xfrm rot="-5400000">
            <a:off x="1094778" y="4003905"/>
            <a:ext cx="1935624" cy="2089248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69" name="Google Shape;169;p14"/>
          <p:cNvSpPr/>
          <p:nvPr/>
        </p:nvSpPr>
        <p:spPr>
          <a:xfrm rot="-5400000">
            <a:off x="2235306" y="2899995"/>
            <a:ext cx="1228862" cy="1320200"/>
          </a:xfrm>
          <a:custGeom>
            <a:rect b="b" l="l" r="r" t="t"/>
            <a:pathLst>
              <a:path extrusionOk="0" h="5126990" w="6383700">
                <a:moveTo>
                  <a:pt x="356176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1760" y="5126990"/>
                </a:lnTo>
                <a:lnTo>
                  <a:pt x="6383700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70" name="Google Shape;170;p14"/>
          <p:cNvSpPr/>
          <p:nvPr/>
        </p:nvSpPr>
        <p:spPr>
          <a:xfrm rot="-5400000">
            <a:off x="2874454" y="2419515"/>
            <a:ext cx="507705" cy="525516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71" name="Google Shape;171;p14"/>
          <p:cNvSpPr/>
          <p:nvPr/>
        </p:nvSpPr>
        <p:spPr>
          <a:xfrm rot="-5400000">
            <a:off x="1082344" y="2114772"/>
            <a:ext cx="1065528" cy="1140755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72" name="Google Shape;172;p14"/>
          <p:cNvSpPr/>
          <p:nvPr/>
        </p:nvSpPr>
        <p:spPr>
          <a:xfrm rot="-5400000">
            <a:off x="60111" y="597266"/>
            <a:ext cx="1497709" cy="1602184"/>
          </a:xfrm>
          <a:custGeom>
            <a:rect b="b" l="l" r="r" t="t"/>
            <a:pathLst>
              <a:path extrusionOk="0" h="5126990" w="6373228">
                <a:moveTo>
                  <a:pt x="3551288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51288" y="5126990"/>
                </a:lnTo>
                <a:lnTo>
                  <a:pt x="6373228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73" name="Google Shape;173;p14"/>
          <p:cNvSpPr/>
          <p:nvPr/>
        </p:nvSpPr>
        <p:spPr>
          <a:xfrm rot="-5400000">
            <a:off x="1682764" y="-702727"/>
            <a:ext cx="1935624" cy="2089248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74" name="Google Shape;174;p14"/>
          <p:cNvSpPr/>
          <p:nvPr/>
        </p:nvSpPr>
        <p:spPr>
          <a:xfrm rot="-5400000">
            <a:off x="2615503" y="449728"/>
            <a:ext cx="1065528" cy="1140755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75" name="Google Shape;175;p14"/>
          <p:cNvSpPr/>
          <p:nvPr/>
        </p:nvSpPr>
        <p:spPr>
          <a:xfrm>
            <a:off x="0" y="4891825"/>
            <a:ext cx="1549800" cy="1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0" y="4826903"/>
            <a:ext cx="1549800" cy="13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4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78" name="Google Shape;178;p14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">
  <p:cSld name="CUSTOM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5"/>
          <p:cNvPicPr preferRelativeResize="0"/>
          <p:nvPr/>
        </p:nvPicPr>
        <p:blipFill rotWithShape="1">
          <a:blip r:embed="rId2">
            <a:alphaModFix/>
          </a:blip>
          <a:srcRect b="12298" l="0" r="0" t="12298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/>
          <p:nvPr/>
        </p:nvSpPr>
        <p:spPr>
          <a:xfrm rot="-5400000">
            <a:off x="463244" y="1353472"/>
            <a:ext cx="1065528" cy="1140755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83" name="Google Shape;183;p15"/>
          <p:cNvSpPr/>
          <p:nvPr/>
        </p:nvSpPr>
        <p:spPr>
          <a:xfrm rot="-5400000">
            <a:off x="741551" y="3454025"/>
            <a:ext cx="508909" cy="461429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-1610361" y="1807487"/>
            <a:ext cx="4953173" cy="17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/>
        </p:nvSpPr>
        <p:spPr>
          <a:xfrm>
            <a:off x="383977" y="1590035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383977" y="865093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7" name="Google Shape;17;p3"/>
          <p:cNvSpPr txBox="1"/>
          <p:nvPr/>
        </p:nvSpPr>
        <p:spPr>
          <a:xfrm>
            <a:off x="383977" y="2288188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/>
          <p:nvPr/>
        </p:nvSpPr>
        <p:spPr>
          <a:xfrm>
            <a:off x="383977" y="2986341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E5E5E5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sz="1200">
              <a:solidFill>
                <a:srgbClr val="E5E5E5"/>
              </a:solidFill>
            </a:endParaRPr>
          </a:p>
        </p:txBody>
      </p:sp>
      <p:sp>
        <p:nvSpPr>
          <p:cNvPr id="19" name="Google Shape;19;p3"/>
          <p:cNvSpPr txBox="1"/>
          <p:nvPr/>
        </p:nvSpPr>
        <p:spPr>
          <a:xfrm>
            <a:off x="383977" y="3704585"/>
            <a:ext cx="1089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7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2169914" y="900071"/>
            <a:ext cx="57330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Icebreaker to surface ideas about Lean</a:t>
            </a:r>
            <a:endParaRPr sz="1200"/>
          </a:p>
        </p:txBody>
      </p:sp>
      <p:sp>
        <p:nvSpPr>
          <p:cNvPr id="21" name="Google Shape;21;p3"/>
          <p:cNvSpPr/>
          <p:nvPr/>
        </p:nvSpPr>
        <p:spPr>
          <a:xfrm>
            <a:off x="0" y="-55200"/>
            <a:ext cx="9178500" cy="448800"/>
          </a:xfrm>
          <a:prstGeom prst="rect">
            <a:avLst/>
          </a:prstGeom>
          <a:solidFill>
            <a:srgbClr val="587A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582725" y="-55200"/>
            <a:ext cx="1273998" cy="820318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2934580" y="997445"/>
            <a:ext cx="4566294" cy="3332543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FFCB05">
              <a:alpha val="19100"/>
            </a:srgbClr>
          </a:solidFill>
          <a:ln>
            <a:noFill/>
          </a:ln>
        </p:spPr>
      </p:sp>
      <p:sp>
        <p:nvSpPr>
          <p:cNvPr id="24" name="Google Shape;24;p3"/>
          <p:cNvSpPr/>
          <p:nvPr/>
        </p:nvSpPr>
        <p:spPr>
          <a:xfrm>
            <a:off x="7500878" y="2682400"/>
            <a:ext cx="844024" cy="730596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00274C">
              <a:alpha val="18540"/>
            </a:srgbClr>
          </a:solidFill>
          <a:ln>
            <a:noFill/>
          </a:ln>
        </p:spPr>
      </p:sp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25" y="4927765"/>
            <a:ext cx="1275507" cy="112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018150" y="828150"/>
            <a:ext cx="68733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475" lIns="80950" spcFirstLastPara="1" rIns="80950" wrap="square" tIns="40475">
            <a:noAutofit/>
          </a:bodyPr>
          <a:lstStyle>
            <a:lvl1pPr indent="-368300" lvl="0" marL="457200" rtl="0" algn="l">
              <a:spcBef>
                <a:spcPts val="500"/>
              </a:spcBef>
              <a:spcAft>
                <a:spcPts val="0"/>
              </a:spcAft>
              <a:buClr>
                <a:srgbClr val="00274C"/>
              </a:buClr>
              <a:buSzPts val="2200"/>
              <a:buFont typeface="Lato"/>
              <a:buChar char="●"/>
              <a:defRPr sz="22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Lato"/>
              <a:buChar char="○"/>
              <a:defRPr sz="18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500"/>
              <a:buFont typeface="Lato"/>
              <a:buChar char="■"/>
              <a:defRPr sz="15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1150" lvl="3" marL="1828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●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1150" lvl="4" marL="22860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○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1150" lvl="5" marL="27432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■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1150" lvl="6" marL="32004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●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○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1300"/>
              <a:buFont typeface="Lato"/>
              <a:buChar char="■"/>
              <a:defRPr sz="13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587AB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225177" y="4434549"/>
            <a:ext cx="320442" cy="30761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30" name="Google Shape;30;p4"/>
          <p:cNvSpPr/>
          <p:nvPr/>
        </p:nvSpPr>
        <p:spPr>
          <a:xfrm>
            <a:off x="7766375" y="3626727"/>
            <a:ext cx="845704" cy="820318"/>
          </a:xfrm>
          <a:custGeom>
            <a:rect b="b" l="l" r="r" t="t"/>
            <a:pathLst>
              <a:path extrusionOk="0" h="5126990" w="6382674">
                <a:moveTo>
                  <a:pt x="356073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0734" y="5126990"/>
                </a:lnTo>
                <a:lnTo>
                  <a:pt x="6382674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31" name="Google Shape;31;p4"/>
          <p:cNvSpPr/>
          <p:nvPr/>
        </p:nvSpPr>
        <p:spPr>
          <a:xfrm>
            <a:off x="5928819" y="4273250"/>
            <a:ext cx="573299" cy="461429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32" name="Google Shape;32;p4"/>
          <p:cNvSpPr/>
          <p:nvPr/>
        </p:nvSpPr>
        <p:spPr>
          <a:xfrm>
            <a:off x="-778500" y="0"/>
            <a:ext cx="1369548" cy="756231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33" name="Google Shape;33;p4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34" name="Google Shape;34;p4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4862600" y="438425"/>
            <a:ext cx="42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Montserrat"/>
              <a:buNone/>
              <a:defRPr b="1" sz="18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2" type="body"/>
          </p:nvPr>
        </p:nvSpPr>
        <p:spPr>
          <a:xfrm>
            <a:off x="679575" y="1157775"/>
            <a:ext cx="68733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475" lIns="80950" spcFirstLastPara="1" rIns="80950" wrap="square" tIns="404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Lato"/>
              <a:buChar char="●"/>
              <a:defRPr sz="18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Lato"/>
              <a:buChar char="○"/>
              <a:defRPr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100"/>
              <a:buFont typeface="Lato"/>
              <a:buChar char="■"/>
              <a:defRPr sz="11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85750" lvl="3" marL="1828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●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85750" lvl="4" marL="22860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○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85750" lvl="5" marL="27432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■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85750" lvl="6" marL="32004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●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85750" lvl="7" marL="36576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○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85750" lvl="8" marL="4114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■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587AB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778500" y="0"/>
            <a:ext cx="1369548" cy="756231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41" name="Google Shape;41;p5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42" name="Google Shape;42;p5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4862600" y="438425"/>
            <a:ext cx="423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Montserrat"/>
              <a:buNone/>
              <a:defRPr b="1" sz="18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body"/>
          </p:nvPr>
        </p:nvSpPr>
        <p:spPr>
          <a:xfrm>
            <a:off x="679575" y="1157775"/>
            <a:ext cx="6873300" cy="3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0475" lIns="80950" spcFirstLastPara="1" rIns="80950" wrap="square" tIns="40475">
            <a:noAutofit/>
          </a:bodyPr>
          <a:lstStyle>
            <a:lvl1pPr indent="-342900" lvl="0" marL="457200" rtl="0" algn="l">
              <a:spcBef>
                <a:spcPts val="500"/>
              </a:spcBef>
              <a:spcAft>
                <a:spcPts val="0"/>
              </a:spcAft>
              <a:buClr>
                <a:srgbClr val="00274C"/>
              </a:buClr>
              <a:buSzPts val="1800"/>
              <a:buFont typeface="Lato"/>
              <a:buChar char="●"/>
              <a:defRPr sz="18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400"/>
              <a:buFont typeface="Lato"/>
              <a:buChar char="○"/>
              <a:defRPr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 algn="l">
              <a:spcBef>
                <a:spcPts val="400"/>
              </a:spcBef>
              <a:spcAft>
                <a:spcPts val="0"/>
              </a:spcAft>
              <a:buClr>
                <a:srgbClr val="00274C"/>
              </a:buClr>
              <a:buSzPts val="1100"/>
              <a:buFont typeface="Lato"/>
              <a:buChar char="■"/>
              <a:defRPr sz="11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85750" lvl="3" marL="1828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●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85750" lvl="4" marL="22860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○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85750" lvl="5" marL="27432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■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85750" lvl="6" marL="32004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●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85750" lvl="7" marL="36576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○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85750" lvl="8" marL="4114800" rtl="0" algn="l">
              <a:spcBef>
                <a:spcPts val="300"/>
              </a:spcBef>
              <a:spcAft>
                <a:spcPts val="0"/>
              </a:spcAft>
              <a:buClr>
                <a:srgbClr val="00274C"/>
              </a:buClr>
              <a:buSzPts val="900"/>
              <a:buFont typeface="Lato"/>
              <a:buChar char="■"/>
              <a:defRPr sz="900">
                <a:solidFill>
                  <a:srgbClr val="00274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 birds" type="twoTxTwoObj">
  <p:cSld name="TWO_OBJECTS_WITH_TEXT">
    <p:bg>
      <p:bgPr>
        <a:solidFill>
          <a:srgbClr val="FFCB05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0274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4891825"/>
            <a:ext cx="1549800" cy="1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" name="Google Shape;4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00" y="4826903"/>
            <a:ext cx="1549800" cy="1363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51" name="Google Shape;51;p6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206475" y="1180600"/>
            <a:ext cx="50967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100"/>
              <a:buFont typeface="Montserrat"/>
              <a:buNone/>
              <a:defRPr b="1" sz="41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heading Section with explanation " type="titleOnly">
  <p:cSld name="TITLE_ONLY">
    <p:bg>
      <p:bgPr>
        <a:solidFill>
          <a:srgbClr val="EFEFE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1230923" y="667666"/>
            <a:ext cx="1273671" cy="769049"/>
          </a:xfrm>
          <a:custGeom>
            <a:rect b="b" l="l" r="r" t="t"/>
            <a:pathLst>
              <a:path extrusionOk="0" h="5126990" w="6368356">
                <a:moveTo>
                  <a:pt x="3546416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6416" y="5126990"/>
                </a:lnTo>
                <a:lnTo>
                  <a:pt x="6368356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56" name="Google Shape;56;p7"/>
          <p:cNvSpPr/>
          <p:nvPr/>
        </p:nvSpPr>
        <p:spPr>
          <a:xfrm>
            <a:off x="879231" y="1442488"/>
            <a:ext cx="672927" cy="41015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pic>
        <p:nvPicPr>
          <p:cNvPr id="57" name="Google Shape;57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2975" y="2181622"/>
            <a:ext cx="6074299" cy="172562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/>
          <p:nvPr/>
        </p:nvSpPr>
        <p:spPr>
          <a:xfrm>
            <a:off x="2093668" y="2254403"/>
            <a:ext cx="666362" cy="397342"/>
          </a:xfrm>
          <a:custGeom>
            <a:rect b="b" l="l" r="r" t="t"/>
            <a:pathLst>
              <a:path extrusionOk="0" h="5126990" w="6346308">
                <a:moveTo>
                  <a:pt x="3524367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24367" y="5126990"/>
                </a:lnTo>
                <a:lnTo>
                  <a:pt x="6346308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59" name="Google Shape;59;p7"/>
          <p:cNvSpPr/>
          <p:nvPr/>
        </p:nvSpPr>
        <p:spPr>
          <a:xfrm>
            <a:off x="-631947" y="2781941"/>
            <a:ext cx="1415403" cy="858771"/>
          </a:xfrm>
          <a:custGeom>
            <a:rect b="b" l="l" r="r" t="t"/>
            <a:pathLst>
              <a:path extrusionOk="0" h="5126990" w="6361360">
                <a:moveTo>
                  <a:pt x="3539420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9420" y="5126990"/>
                </a:lnTo>
                <a:lnTo>
                  <a:pt x="6361360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60" name="Google Shape;60;p7"/>
          <p:cNvSpPr/>
          <p:nvPr/>
        </p:nvSpPr>
        <p:spPr>
          <a:xfrm>
            <a:off x="8132885" y="4459349"/>
            <a:ext cx="672927" cy="41015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61" name="Google Shape;61;p7"/>
          <p:cNvSpPr/>
          <p:nvPr/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587A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63" name="Google Shape;63;p7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3081625" y="327925"/>
            <a:ext cx="5594100" cy="18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3900"/>
              <a:buFont typeface="Montserrat"/>
              <a:buNone/>
              <a:defRPr b="1" sz="39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6" name="Google Shape;66;p7"/>
          <p:cNvSpPr txBox="1"/>
          <p:nvPr>
            <p:ph idx="1" type="subTitle"/>
          </p:nvPr>
        </p:nvSpPr>
        <p:spPr>
          <a:xfrm>
            <a:off x="2803600" y="2252075"/>
            <a:ext cx="55941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1600"/>
              <a:buFont typeface="Montserrat"/>
              <a:buNone/>
              <a:defRPr b="1" sz="16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" type="objTx">
  <p:cSld name="OBJECT_WITH_CAPTION_TEXT">
    <p:bg>
      <p:bgPr>
        <a:solidFill>
          <a:srgbClr val="587ABC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 amt="18000"/>
          </a:blip>
          <a:srcRect b="57295" l="29" r="1892" t="-734"/>
          <a:stretch/>
        </p:blipFill>
        <p:spPr>
          <a:xfrm>
            <a:off x="3025" y="-36427"/>
            <a:ext cx="9144001" cy="1473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/>
          <p:nvPr/>
        </p:nvSpPr>
        <p:spPr>
          <a:xfrm>
            <a:off x="452438" y="2786063"/>
            <a:ext cx="672927" cy="41015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70" name="Google Shape;70;p8"/>
          <p:cNvSpPr/>
          <p:nvPr/>
        </p:nvSpPr>
        <p:spPr>
          <a:xfrm>
            <a:off x="7096125" y="4616648"/>
            <a:ext cx="672927" cy="41015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71" name="Google Shape;71;p8"/>
          <p:cNvSpPr/>
          <p:nvPr/>
        </p:nvSpPr>
        <p:spPr>
          <a:xfrm>
            <a:off x="7929563" y="4616648"/>
            <a:ext cx="357186" cy="205080"/>
          </a:xfrm>
          <a:custGeom>
            <a:rect b="b" l="l" r="r" t="t"/>
            <a:pathLst>
              <a:path extrusionOk="0" h="5126990" w="6494284">
                <a:moveTo>
                  <a:pt x="367234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672344" y="5126990"/>
                </a:lnTo>
                <a:lnTo>
                  <a:pt x="6494284" y="256413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72" name="Google Shape;72;p8"/>
          <p:cNvSpPr/>
          <p:nvPr/>
        </p:nvSpPr>
        <p:spPr>
          <a:xfrm>
            <a:off x="964406" y="4277320"/>
            <a:ext cx="276007" cy="166627"/>
          </a:xfrm>
          <a:custGeom>
            <a:rect b="b" l="l" r="r" t="t"/>
            <a:pathLst>
              <a:path extrusionOk="0" h="5126990" w="6494284">
                <a:moveTo>
                  <a:pt x="367234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672344" y="5126990"/>
                </a:lnTo>
                <a:lnTo>
                  <a:pt x="6494284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grpSp>
        <p:nvGrpSpPr>
          <p:cNvPr id="73" name="Google Shape;73;p8"/>
          <p:cNvGrpSpPr/>
          <p:nvPr/>
        </p:nvGrpSpPr>
        <p:grpSpPr>
          <a:xfrm>
            <a:off x="1749525" y="3863748"/>
            <a:ext cx="560791" cy="518100"/>
            <a:chOff x="3574281" y="1148150"/>
            <a:chExt cx="518100" cy="518100"/>
          </a:xfrm>
        </p:grpSpPr>
        <p:sp>
          <p:nvSpPr>
            <p:cNvPr id="74" name="Google Shape;74;p8"/>
            <p:cNvSpPr/>
            <p:nvPr/>
          </p:nvSpPr>
          <p:spPr>
            <a:xfrm>
              <a:off x="3574281" y="1148150"/>
              <a:ext cx="518100" cy="5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" name="Google Shape;7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83146" y="1270394"/>
              <a:ext cx="300471" cy="2737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" name="Google Shape;76;p8"/>
          <p:cNvGrpSpPr/>
          <p:nvPr/>
        </p:nvGrpSpPr>
        <p:grpSpPr>
          <a:xfrm>
            <a:off x="1749525" y="2905650"/>
            <a:ext cx="560791" cy="518100"/>
            <a:chOff x="3574281" y="2195775"/>
            <a:chExt cx="518100" cy="518100"/>
          </a:xfrm>
        </p:grpSpPr>
        <p:sp>
          <p:nvSpPr>
            <p:cNvPr id="77" name="Google Shape;77;p8"/>
            <p:cNvSpPr/>
            <p:nvPr/>
          </p:nvSpPr>
          <p:spPr>
            <a:xfrm>
              <a:off x="3574281" y="2195775"/>
              <a:ext cx="518100" cy="5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" name="Google Shape;7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1119" y="2246925"/>
              <a:ext cx="356325" cy="415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8"/>
          <p:cNvGrpSpPr/>
          <p:nvPr/>
        </p:nvGrpSpPr>
        <p:grpSpPr>
          <a:xfrm>
            <a:off x="1749525" y="1947578"/>
            <a:ext cx="560791" cy="518100"/>
            <a:chOff x="4847006" y="3586675"/>
            <a:chExt cx="518100" cy="518100"/>
          </a:xfrm>
        </p:grpSpPr>
        <p:sp>
          <p:nvSpPr>
            <p:cNvPr id="80" name="Google Shape;80;p8"/>
            <p:cNvSpPr/>
            <p:nvPr/>
          </p:nvSpPr>
          <p:spPr>
            <a:xfrm>
              <a:off x="4847006" y="3586675"/>
              <a:ext cx="518100" cy="5181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" name="Google Shape;81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27888" y="3667563"/>
              <a:ext cx="356324" cy="35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8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83" name="Google Shape;83;p8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25" y="4891875"/>
            <a:ext cx="1686470" cy="148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8"/>
          <p:cNvSpPr txBox="1"/>
          <p:nvPr>
            <p:ph type="title"/>
          </p:nvPr>
        </p:nvSpPr>
        <p:spPr>
          <a:xfrm>
            <a:off x="1307700" y="571350"/>
            <a:ext cx="6528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8"/>
          <p:cNvSpPr txBox="1"/>
          <p:nvPr>
            <p:ph idx="1" type="subTitle"/>
          </p:nvPr>
        </p:nvSpPr>
        <p:spPr>
          <a:xfrm>
            <a:off x="2374250" y="1901525"/>
            <a:ext cx="6249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2" type="subTitle"/>
          </p:nvPr>
        </p:nvSpPr>
        <p:spPr>
          <a:xfrm>
            <a:off x="2374250" y="2865763"/>
            <a:ext cx="6249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3" type="subTitle"/>
          </p:nvPr>
        </p:nvSpPr>
        <p:spPr>
          <a:xfrm>
            <a:off x="2374250" y="3830000"/>
            <a:ext cx="62493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None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587AB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-766700" y="0"/>
            <a:ext cx="1353623" cy="756231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pic>
        <p:nvPicPr>
          <p:cNvPr id="92" name="Google Shape;9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4375" y="1806476"/>
            <a:ext cx="2466384" cy="238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9703" y="1806476"/>
            <a:ext cx="2466384" cy="2384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5031" y="1806476"/>
            <a:ext cx="2466384" cy="238456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/>
          <p:nvPr/>
        </p:nvSpPr>
        <p:spPr>
          <a:xfrm>
            <a:off x="1664883" y="2077003"/>
            <a:ext cx="674044" cy="465795"/>
          </a:xfrm>
          <a:custGeom>
            <a:rect b="b" l="l" r="r" t="t"/>
            <a:pathLst>
              <a:path extrusionOk="0" h="19396" w="19787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5D74"/>
              </a:solidFill>
            </a:endParaRPr>
          </a:p>
        </p:txBody>
      </p:sp>
      <p:sp>
        <p:nvSpPr>
          <p:cNvPr id="96" name="Google Shape;96;p9"/>
          <p:cNvSpPr/>
          <p:nvPr/>
        </p:nvSpPr>
        <p:spPr>
          <a:xfrm>
            <a:off x="6828400" y="2051137"/>
            <a:ext cx="674036" cy="517541"/>
          </a:xfrm>
          <a:custGeom>
            <a:rect b="b" l="l" r="r" t="t"/>
            <a:pathLst>
              <a:path extrusionOk="0" h="11721" w="11752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78575" lIns="78575" spcFirstLastPara="1" rIns="78575" wrap="square" tIns="7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4231739" y="2036743"/>
            <a:ext cx="680594" cy="546281"/>
            <a:chOff x="-4211975" y="2783850"/>
            <a:chExt cx="291450" cy="274100"/>
          </a:xfrm>
        </p:grpSpPr>
        <p:sp>
          <p:nvSpPr>
            <p:cNvPr id="98" name="Google Shape;98;p9"/>
            <p:cNvSpPr/>
            <p:nvPr/>
          </p:nvSpPr>
          <p:spPr>
            <a:xfrm>
              <a:off x="-4211975" y="2937125"/>
              <a:ext cx="291450" cy="120825"/>
            </a:xfrm>
            <a:custGeom>
              <a:rect b="b" l="l" r="r" t="t"/>
              <a:pathLst>
                <a:path extrusionOk="0" h="4833" w="11658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8575" lIns="78575" spcFirstLastPara="1" rIns="78575" wrap="square" tIns="7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-4109575" y="2783850"/>
              <a:ext cx="153625" cy="154400"/>
            </a:xfrm>
            <a:custGeom>
              <a:rect b="b" l="l" r="r" t="t"/>
              <a:pathLst>
                <a:path extrusionOk="0" h="6176" w="6145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8575" lIns="78575" spcFirstLastPara="1" rIns="78575" wrap="square" tIns="7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4074925" y="2818500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78575" lIns="78575" spcFirstLastPara="1" rIns="78575" wrap="square" tIns="7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9"/>
          <p:cNvSpPr/>
          <p:nvPr/>
        </p:nvSpPr>
        <p:spPr>
          <a:xfrm>
            <a:off x="0" y="4891825"/>
            <a:ext cx="1549800" cy="14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0" y="4826903"/>
            <a:ext cx="1549800" cy="13637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/>
          <p:nvPr/>
        </p:nvSpPr>
        <p:spPr>
          <a:xfrm>
            <a:off x="2383249" y="4816001"/>
            <a:ext cx="560773" cy="333254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00274C"/>
          </a:solidFill>
          <a:ln>
            <a:noFill/>
          </a:ln>
        </p:spPr>
      </p:sp>
      <p:sp>
        <p:nvSpPr>
          <p:cNvPr id="104" name="Google Shape;104;p9"/>
          <p:cNvSpPr/>
          <p:nvPr/>
        </p:nvSpPr>
        <p:spPr>
          <a:xfrm>
            <a:off x="0" y="4815675"/>
            <a:ext cx="2707200" cy="333900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25" y="4891875"/>
            <a:ext cx="2248625" cy="197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9"/>
          <p:cNvSpPr txBox="1"/>
          <p:nvPr>
            <p:ph type="title"/>
          </p:nvPr>
        </p:nvSpPr>
        <p:spPr>
          <a:xfrm>
            <a:off x="382350" y="675800"/>
            <a:ext cx="84246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4200"/>
              <a:buFont typeface="Montserrat"/>
              <a:buNone/>
              <a:defRPr b="1" sz="4200">
                <a:solidFill>
                  <a:srgbClr val="00274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988350" y="2667425"/>
            <a:ext cx="2027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9"/>
          <p:cNvSpPr txBox="1"/>
          <p:nvPr>
            <p:ph idx="2" type="subTitle"/>
          </p:nvPr>
        </p:nvSpPr>
        <p:spPr>
          <a:xfrm>
            <a:off x="1061775" y="3232625"/>
            <a:ext cx="16983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9"/>
          <p:cNvSpPr txBox="1"/>
          <p:nvPr>
            <p:ph idx="3" type="subTitle"/>
          </p:nvPr>
        </p:nvSpPr>
        <p:spPr>
          <a:xfrm>
            <a:off x="3559338" y="2667425"/>
            <a:ext cx="2027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4" type="subTitle"/>
          </p:nvPr>
        </p:nvSpPr>
        <p:spPr>
          <a:xfrm>
            <a:off x="3632763" y="3232625"/>
            <a:ext cx="16983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9"/>
          <p:cNvSpPr txBox="1"/>
          <p:nvPr>
            <p:ph idx="5" type="subTitle"/>
          </p:nvPr>
        </p:nvSpPr>
        <p:spPr>
          <a:xfrm>
            <a:off x="6203775" y="2667425"/>
            <a:ext cx="20271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9"/>
          <p:cNvSpPr txBox="1"/>
          <p:nvPr>
            <p:ph idx="6" type="subTitle"/>
          </p:nvPr>
        </p:nvSpPr>
        <p:spPr>
          <a:xfrm>
            <a:off x="6277200" y="3232625"/>
            <a:ext cx="16983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vertTx">
  <p:cSld name="VERTICAL_TEXT">
    <p:bg>
      <p:bgPr>
        <a:solidFill>
          <a:srgbClr val="00274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1957238" y="2548344"/>
            <a:ext cx="4555723" cy="55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0"/>
          <p:cNvSpPr/>
          <p:nvPr/>
        </p:nvSpPr>
        <p:spPr>
          <a:xfrm>
            <a:off x="5022606" y="1038592"/>
            <a:ext cx="672927" cy="410159"/>
          </a:xfrm>
          <a:custGeom>
            <a:rect b="b" l="l" r="r" t="t"/>
            <a:pathLst>
              <a:path extrusionOk="0" h="5126990" w="6408833">
                <a:moveTo>
                  <a:pt x="3586893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86893" y="5126990"/>
                </a:lnTo>
                <a:lnTo>
                  <a:pt x="6408833" y="2564130"/>
                </a:lnTo>
                <a:close/>
              </a:path>
            </a:pathLst>
          </a:custGeom>
          <a:solidFill>
            <a:srgbClr val="FFCB05"/>
          </a:solidFill>
          <a:ln>
            <a:noFill/>
          </a:ln>
        </p:spPr>
      </p:sp>
      <p:sp>
        <p:nvSpPr>
          <p:cNvPr id="116" name="Google Shape;116;p10"/>
          <p:cNvSpPr/>
          <p:nvPr/>
        </p:nvSpPr>
        <p:spPr>
          <a:xfrm>
            <a:off x="4692894" y="840765"/>
            <a:ext cx="333876" cy="192262"/>
          </a:xfrm>
          <a:custGeom>
            <a:rect b="b" l="l" r="r" t="t"/>
            <a:pathLst>
              <a:path extrusionOk="0" h="5126990" w="6359534">
                <a:moveTo>
                  <a:pt x="353759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37594" y="5126990"/>
                </a:lnTo>
                <a:lnTo>
                  <a:pt x="6359534" y="256413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sp>
        <p:nvSpPr>
          <p:cNvPr id="117" name="Google Shape;117;p10"/>
          <p:cNvSpPr/>
          <p:nvPr/>
        </p:nvSpPr>
        <p:spPr>
          <a:xfrm>
            <a:off x="-785050" y="-526756"/>
            <a:ext cx="1787149" cy="1076668"/>
          </a:xfrm>
          <a:custGeom>
            <a:rect b="b" l="l" r="r" t="t"/>
            <a:pathLst>
              <a:path extrusionOk="0" h="5126990" w="6382674">
                <a:moveTo>
                  <a:pt x="3560734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60734" y="5126990"/>
                </a:lnTo>
                <a:lnTo>
                  <a:pt x="6382674" y="2564130"/>
                </a:lnTo>
                <a:close/>
              </a:path>
            </a:pathLst>
          </a:custGeom>
          <a:solidFill>
            <a:srgbClr val="587ABC"/>
          </a:solidFill>
          <a:ln>
            <a:noFill/>
          </a:ln>
        </p:spPr>
      </p:sp>
      <p:sp>
        <p:nvSpPr>
          <p:cNvPr id="118" name="Google Shape;118;p10"/>
          <p:cNvSpPr/>
          <p:nvPr/>
        </p:nvSpPr>
        <p:spPr>
          <a:xfrm>
            <a:off x="7891096" y="4286250"/>
            <a:ext cx="541449" cy="320437"/>
          </a:xfrm>
          <a:custGeom>
            <a:rect b="b" l="l" r="r" t="t"/>
            <a:pathLst>
              <a:path extrusionOk="0" h="5126990" w="6369991">
                <a:moveTo>
                  <a:pt x="3548051" y="0"/>
                </a:moveTo>
                <a:lnTo>
                  <a:pt x="0" y="0"/>
                </a:lnTo>
                <a:lnTo>
                  <a:pt x="2821940" y="2564130"/>
                </a:lnTo>
                <a:lnTo>
                  <a:pt x="0" y="5126990"/>
                </a:lnTo>
                <a:lnTo>
                  <a:pt x="3548051" y="5126990"/>
                </a:lnTo>
                <a:lnTo>
                  <a:pt x="6369991" y="256413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</p:sp>
      <p:pic>
        <p:nvPicPr>
          <p:cNvPr id="119" name="Google Shape;11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0" y="4777225"/>
            <a:ext cx="2184813" cy="1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>
            <p:ph type="title"/>
          </p:nvPr>
        </p:nvSpPr>
        <p:spPr>
          <a:xfrm>
            <a:off x="294775" y="1124400"/>
            <a:ext cx="35220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ontserrat"/>
              <a:buNone/>
              <a:defRPr b="1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" type="subTitle"/>
          </p:nvPr>
        </p:nvSpPr>
        <p:spPr>
          <a:xfrm>
            <a:off x="4787300" y="1835525"/>
            <a:ext cx="36453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forms/d/14YvVanpfWa1QEMGP_8srLxuDophkJurnLfXQQOerhw8/edi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ptapps.engin.umich.edu/ops/index/info?dept=227000" TargetMode="External"/><Relationship Id="rId4" Type="http://schemas.openxmlformats.org/officeDocument/2006/relationships/hyperlink" Target="https://deptapps.engin.umich.edu/ops/index/info?dept=227000" TargetMode="External"/><Relationship Id="rId5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4673650" y="1714000"/>
            <a:ext cx="3957000" cy="1121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NERS OPS PILOT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188" y="152400"/>
            <a:ext cx="5618115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/>
          <p:nvPr/>
        </p:nvSpPr>
        <p:spPr>
          <a:xfrm>
            <a:off x="1451575" y="1413000"/>
            <a:ext cx="1285500" cy="10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>
            <a:off x="2114000" y="2747575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2114000" y="3094375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152400"/>
            <a:ext cx="615326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1743825" y="974625"/>
            <a:ext cx="1285500" cy="10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6"/>
          <p:cNvSpPr/>
          <p:nvPr/>
        </p:nvSpPr>
        <p:spPr>
          <a:xfrm>
            <a:off x="2318575" y="2153350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50" y="990150"/>
            <a:ext cx="6162675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2114000" y="2571750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2114000" y="3591625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0500"/>
            <a:ext cx="8839200" cy="35957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/>
          <p:nvPr/>
        </p:nvSpPr>
        <p:spPr>
          <a:xfrm rot="10800000">
            <a:off x="1393125" y="1850875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 rot="-5400000">
            <a:off x="5880450" y="3016400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8875"/>
            <a:ext cx="8839204" cy="262845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/>
          <p:nvPr/>
        </p:nvSpPr>
        <p:spPr>
          <a:xfrm rot="10800000">
            <a:off x="3770050" y="2398350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651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 rot="-5400000">
            <a:off x="-100650" y="4057250"/>
            <a:ext cx="1129500" cy="6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>
            <p:ph idx="1" type="subTitle"/>
          </p:nvPr>
        </p:nvSpPr>
        <p:spPr>
          <a:xfrm>
            <a:off x="429700" y="1394101"/>
            <a:ext cx="4032000" cy="23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Basic Information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 nickname, order type…</a:t>
            </a:r>
            <a:endParaRPr sz="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Shipping Address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Supplier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Shortcode information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line items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Upload Quote from Supplier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&gt; SUBMIT REQUEST!</a:t>
            </a:r>
            <a:endParaRPr b="1"/>
          </a:p>
        </p:txBody>
      </p:sp>
      <p:sp>
        <p:nvSpPr>
          <p:cNvPr id="289" name="Google Shape;289;p31"/>
          <p:cNvSpPr txBox="1"/>
          <p:nvPr>
            <p:ph type="title"/>
          </p:nvPr>
        </p:nvSpPr>
        <p:spPr>
          <a:xfrm>
            <a:off x="5049600" y="730563"/>
            <a:ext cx="3522000" cy="29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>
            <p:ph type="title"/>
          </p:nvPr>
        </p:nvSpPr>
        <p:spPr>
          <a:xfrm>
            <a:off x="1025575" y="521000"/>
            <a:ext cx="6720300" cy="1053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u="sng"/>
              <a:t>Marketsite Orders</a:t>
            </a:r>
            <a:endParaRPr sz="47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</a:rPr>
              <a:t> Start request in NERS OPS  </a:t>
            </a:r>
            <a:endParaRPr b="0" sz="1600">
              <a:solidFill>
                <a:schemeClr val="dk1"/>
              </a:solidFill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200">
                <a:solidFill>
                  <a:schemeClr val="dk1"/>
                </a:solidFill>
              </a:rPr>
              <a:t>Enter basic info only, then save draft</a:t>
            </a:r>
            <a:endParaRPr sz="1200">
              <a:solidFill>
                <a:schemeClr val="dk1"/>
              </a:solidFill>
            </a:endParaRPr>
          </a:p>
          <a:p>
            <a:pPr indent="-3302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200">
                <a:solidFill>
                  <a:schemeClr val="dk1"/>
                </a:solidFill>
              </a:rPr>
              <a:t>Note OPS Ticket #</a:t>
            </a:r>
            <a:r>
              <a:rPr b="0" lang="en" sz="1200">
                <a:solidFill>
                  <a:schemeClr val="dk1"/>
                </a:solidFill>
              </a:rPr>
              <a:t>  </a:t>
            </a:r>
            <a:r>
              <a:rPr b="0" i="1" lang="en" sz="1200">
                <a:solidFill>
                  <a:schemeClr val="dk1"/>
                </a:solidFill>
              </a:rPr>
              <a:t>(you'll add this to the Marketsite basket later) </a:t>
            </a:r>
            <a:r>
              <a:rPr b="0" i="1" lang="en" sz="1600">
                <a:solidFill>
                  <a:schemeClr val="dk1"/>
                </a:solidFill>
              </a:rPr>
              <a:t>    </a:t>
            </a:r>
            <a:r>
              <a:rPr b="0" lang="en" sz="1600">
                <a:solidFill>
                  <a:schemeClr val="dk1"/>
                </a:solidFill>
              </a:rPr>
              <a:t>                               </a:t>
            </a:r>
            <a:endParaRPr b="0" sz="1600">
              <a:solidFill>
                <a:schemeClr val="dk1"/>
              </a:solidFill>
            </a:endParaRPr>
          </a:p>
          <a:p>
            <a:pPr indent="-330200" lvl="0" marL="571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</a:rPr>
              <a:t>Create an order in Marketsite     </a:t>
            </a:r>
            <a:endParaRPr b="0" sz="1600">
              <a:solidFill>
                <a:schemeClr val="dk1"/>
              </a:solidFill>
            </a:endParaRPr>
          </a:p>
          <a:p>
            <a:pPr indent="-3175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0" lang="en" sz="1400">
                <a:solidFill>
                  <a:schemeClr val="dk1"/>
                </a:solidFill>
              </a:rPr>
              <a:t>Assign Basket to Sarah Porter (sarahpor)                          	                                  </a:t>
            </a:r>
            <a:endParaRPr sz="1400">
              <a:solidFill>
                <a:schemeClr val="dk1"/>
              </a:solidFill>
            </a:endParaRPr>
          </a:p>
          <a:p>
            <a:pPr indent="-31750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Save screenshot of cart</a:t>
            </a:r>
            <a:r>
              <a:rPr b="0" lang="en" sz="1200">
                <a:solidFill>
                  <a:schemeClr val="dk1"/>
                </a:solidFill>
              </a:rPr>
              <a:t>  </a:t>
            </a:r>
            <a:r>
              <a:rPr b="0" i="1" lang="en" sz="1200">
                <a:solidFill>
                  <a:schemeClr val="dk1"/>
                </a:solidFill>
              </a:rPr>
              <a:t>(you'll attach this to the OPS order)  </a:t>
            </a:r>
            <a:r>
              <a:rPr b="0" i="1" lang="en" sz="1400">
                <a:solidFill>
                  <a:schemeClr val="dk1"/>
                </a:solidFill>
              </a:rPr>
              <a:t> </a:t>
            </a:r>
            <a:r>
              <a:rPr b="0" lang="en" sz="1400">
                <a:solidFill>
                  <a:schemeClr val="dk1"/>
                </a:solidFill>
              </a:rPr>
              <a:t>     </a:t>
            </a:r>
            <a:r>
              <a:rPr b="0" lang="en" sz="1600">
                <a:solidFill>
                  <a:schemeClr val="dk1"/>
                </a:solidFill>
              </a:rPr>
              <a:t>                  </a:t>
            </a:r>
            <a:endParaRPr b="0" sz="1600">
              <a:solidFill>
                <a:schemeClr val="dk1"/>
              </a:solidFill>
            </a:endParaRPr>
          </a:p>
          <a:p>
            <a:pPr indent="-330200" lvl="0" marL="571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</a:rPr>
              <a:t>Go Back to OPS order                                   </a:t>
            </a:r>
            <a:endParaRPr b="0" sz="1600">
              <a:solidFill>
                <a:schemeClr val="dk1"/>
              </a:solidFill>
            </a:endParaRPr>
          </a:p>
          <a:p>
            <a:pPr indent="-330200" lvl="0" marL="5715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0" lang="en" sz="1600">
                <a:solidFill>
                  <a:schemeClr val="dk1"/>
                </a:solidFill>
              </a:rPr>
              <a:t>Attach cart image in the Attachments section of the OPS ticket                             </a:t>
            </a:r>
            <a:r>
              <a:rPr b="0" lang="en" sz="1600">
                <a:solidFill>
                  <a:schemeClr val="dk1"/>
                </a:solidFill>
              </a:rPr>
              <a:t>         </a:t>
            </a:r>
            <a:endParaRPr b="0" sz="1600">
              <a:solidFill>
                <a:schemeClr val="dk1"/>
              </a:solidFill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&gt;   </a:t>
            </a:r>
            <a:r>
              <a:rPr lang="en" sz="1600">
                <a:solidFill>
                  <a:schemeClr val="dk1"/>
                </a:solidFill>
              </a:rPr>
              <a:t>Submit OPS Request  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725" y="152400"/>
            <a:ext cx="742656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 rot="10800000">
            <a:off x="4572000" y="995000"/>
            <a:ext cx="1129500" cy="6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1763"/>
            <a:ext cx="8839204" cy="365998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4"/>
          <p:cNvSpPr/>
          <p:nvPr/>
        </p:nvSpPr>
        <p:spPr>
          <a:xfrm rot="10800000">
            <a:off x="3071800" y="887850"/>
            <a:ext cx="1129500" cy="62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idx="1" type="body"/>
          </p:nvPr>
        </p:nvSpPr>
        <p:spPr>
          <a:xfrm>
            <a:off x="2018150" y="828150"/>
            <a:ext cx="6873300" cy="3182400"/>
          </a:xfrm>
          <a:prstGeom prst="rect">
            <a:avLst/>
          </a:prstGeom>
        </p:spPr>
        <p:txBody>
          <a:bodyPr anchorCtr="0" anchor="t" bIns="40475" lIns="80950" spcFirstLastPara="1" rIns="80950" wrap="square" tIns="40475">
            <a:noAutofit/>
          </a:bodyPr>
          <a:lstStyle/>
          <a:p>
            <a:pPr indent="-368300" lvl="0" marL="457200" rtl="0" algn="l">
              <a:spcBef>
                <a:spcPts val="5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OPS?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your role as PI (aka Shortcode Owner)?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will NERS utilize the OPS system.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How to submit a purchase request.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Workflow and Progress Tracking.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Questions (please hold all questions until the end) and Feedback.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2975"/>
            <a:ext cx="8839204" cy="351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idx="1" type="subTitle"/>
          </p:nvPr>
        </p:nvSpPr>
        <p:spPr>
          <a:xfrm>
            <a:off x="992700" y="1966200"/>
            <a:ext cx="71586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latin typeface="Lato"/>
                <a:ea typeface="Lato"/>
                <a:cs typeface="Lato"/>
                <a:sym typeface="Lato"/>
                <a:hlinkClick r:id="rId3"/>
              </a:rPr>
              <a:t>OPS FEEDBACK FORM</a:t>
            </a:r>
            <a:endParaRPr sz="4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75" y="507025"/>
            <a:ext cx="4809326" cy="42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0775" y="220575"/>
            <a:ext cx="4362174" cy="43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idx="1" type="subTitle"/>
          </p:nvPr>
        </p:nvSpPr>
        <p:spPr>
          <a:xfrm>
            <a:off x="4862600" y="438425"/>
            <a:ext cx="423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OPS?</a:t>
            </a:r>
            <a:endParaRPr/>
          </a:p>
        </p:txBody>
      </p:sp>
      <p:sp>
        <p:nvSpPr>
          <p:cNvPr id="199" name="Google Shape;199;p18"/>
          <p:cNvSpPr txBox="1"/>
          <p:nvPr>
            <p:ph idx="2" type="body"/>
          </p:nvPr>
        </p:nvSpPr>
        <p:spPr>
          <a:xfrm>
            <a:off x="679575" y="1157775"/>
            <a:ext cx="6873300" cy="3182400"/>
          </a:xfrm>
          <a:prstGeom prst="rect">
            <a:avLst/>
          </a:prstGeom>
        </p:spPr>
        <p:txBody>
          <a:bodyPr anchorCtr="0" anchor="t" bIns="40475" lIns="80950" spcFirstLastPara="1" rIns="80950" wrap="square" tIns="40475">
            <a:noAutofit/>
          </a:bodyPr>
          <a:lstStyle/>
          <a:p>
            <a:pPr indent="-419100" lvl="0" marL="457200" rtl="0" algn="l">
              <a:spcBef>
                <a:spcPts val="500"/>
              </a:spcBef>
              <a:spcAft>
                <a:spcPts val="0"/>
              </a:spcAft>
              <a:buSzPts val="3000"/>
              <a:buChar char="●"/>
            </a:pPr>
            <a:r>
              <a:rPr lang="en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OPS (Online Purchasing System) is a web-based tool for managing purchasing and procurement workflow within a department or unit and is available to anyone who </a:t>
            </a:r>
            <a:r>
              <a:rPr lang="en" sz="26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has a U-M uniqname and Kerberos password.</a:t>
            </a:r>
            <a:endParaRPr sz="26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"/>
          <p:cNvSpPr txBox="1"/>
          <p:nvPr>
            <p:ph idx="1" type="subTitle"/>
          </p:nvPr>
        </p:nvSpPr>
        <p:spPr>
          <a:xfrm>
            <a:off x="4862600" y="438425"/>
            <a:ext cx="4233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PROFILE SETUP</a:t>
            </a:r>
            <a:endParaRPr sz="3500"/>
          </a:p>
        </p:txBody>
      </p:sp>
      <p:sp>
        <p:nvSpPr>
          <p:cNvPr id="205" name="Google Shape;205;p19">
            <a:hlinkClick r:id="rId3"/>
          </p:cNvPr>
          <p:cNvSpPr txBox="1"/>
          <p:nvPr>
            <p:ph idx="2" type="body"/>
          </p:nvPr>
        </p:nvSpPr>
        <p:spPr>
          <a:xfrm>
            <a:off x="261400" y="1131800"/>
            <a:ext cx="4233300" cy="3182400"/>
          </a:xfrm>
          <a:prstGeom prst="rect">
            <a:avLst/>
          </a:prstGeom>
        </p:spPr>
        <p:txBody>
          <a:bodyPr anchorCtr="0" anchor="t" bIns="40475" lIns="80950" spcFirstLastPara="1" rIns="80950" wrap="square" tIns="4047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5400" u="sng">
                <a:solidFill>
                  <a:schemeClr val="hlink"/>
                </a:solidFill>
                <a:hlinkClick r:id="rId4"/>
              </a:rPr>
              <a:t>OPS SYSTEM</a:t>
            </a:r>
            <a:endParaRPr sz="5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5400"/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150" y="1030425"/>
            <a:ext cx="4566748" cy="34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idx="1" type="subTitle"/>
          </p:nvPr>
        </p:nvSpPr>
        <p:spPr>
          <a:xfrm>
            <a:off x="2340575" y="1890375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SHORTCODE OWNER</a:t>
            </a:r>
            <a:r>
              <a:rPr lang="en"/>
              <a:t> - This is a default role granted to the PI/CO-PI of a project.</a:t>
            </a:r>
            <a:r>
              <a:rPr lang="en"/>
              <a:t> A request cannot be processed until the shortcode owner approves the request. Your approval signifies you agree with the purchase and the scientific relevance of the item(s) being purchased.</a:t>
            </a:r>
            <a:endParaRPr/>
          </a:p>
        </p:txBody>
      </p:sp>
      <p:sp>
        <p:nvSpPr>
          <p:cNvPr id="212" name="Google Shape;212;p20"/>
          <p:cNvSpPr txBox="1"/>
          <p:nvPr>
            <p:ph type="title"/>
          </p:nvPr>
        </p:nvSpPr>
        <p:spPr>
          <a:xfrm>
            <a:off x="1307700" y="571350"/>
            <a:ext cx="65286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OPS ROLES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0"/>
          <p:cNvSpPr txBox="1"/>
          <p:nvPr>
            <p:ph idx="2" type="subTitle"/>
          </p:nvPr>
        </p:nvSpPr>
        <p:spPr>
          <a:xfrm>
            <a:off x="2340575" y="1080550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REQUESTER </a:t>
            </a:r>
            <a:r>
              <a:rPr lang="en"/>
              <a:t>- </a:t>
            </a:r>
            <a:r>
              <a:rPr lang="en"/>
              <a:t>The person who needs to purchase goods or services. </a:t>
            </a:r>
            <a:r>
              <a:rPr lang="en"/>
              <a:t>Anyone with access to NERS OPS system with a uniqname and Kerberos password can be a requester. </a:t>
            </a:r>
            <a:endParaRPr sz="1700"/>
          </a:p>
        </p:txBody>
      </p:sp>
      <p:sp>
        <p:nvSpPr>
          <p:cNvPr id="214" name="Google Shape;214;p20"/>
          <p:cNvSpPr txBox="1"/>
          <p:nvPr>
            <p:ph idx="3" type="subTitle"/>
          </p:nvPr>
        </p:nvSpPr>
        <p:spPr>
          <a:xfrm>
            <a:off x="2298375" y="2860375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FINANCIAL APPROVER</a:t>
            </a:r>
            <a:r>
              <a:rPr lang="en"/>
              <a:t> - This is your designated RA/SAPOC.</a:t>
            </a:r>
            <a:r>
              <a:rPr lang="en"/>
              <a:t> They will be responsible for reviewing the request to make sure it is compliant with university policies and procedures, including the existence of funding for the purchase. A request cannot be processed until the financial approver approves the request.</a:t>
            </a:r>
            <a:endParaRPr/>
          </a:p>
        </p:txBody>
      </p:sp>
      <p:sp>
        <p:nvSpPr>
          <p:cNvPr id="215" name="Google Shape;215;p20"/>
          <p:cNvSpPr txBox="1"/>
          <p:nvPr/>
        </p:nvSpPr>
        <p:spPr>
          <a:xfrm>
            <a:off x="2298375" y="4061475"/>
            <a:ext cx="6420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PURCHASER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</a:t>
            </a: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person who processes the order. Typically Sarah Porter. Once the order is placed, the purchaser updates the status of the request, and the requestor is notified.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975" y="1156450"/>
            <a:ext cx="585599" cy="5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916650" y="1407375"/>
            <a:ext cx="7310700" cy="19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lang="en" sz="5400">
                <a:solidFill>
                  <a:srgbClr val="FFCB05"/>
                </a:solidFill>
                <a:latin typeface="Lato"/>
                <a:ea typeface="Lato"/>
                <a:cs typeface="Lato"/>
                <a:sym typeface="Lato"/>
              </a:rPr>
              <a:t>UTILIZING THE OPS SYSTEM</a:t>
            </a:r>
            <a:endParaRPr b="0" sz="5400">
              <a:solidFill>
                <a:srgbClr val="FFCB0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5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>
            <p:ph idx="1" type="subTitle"/>
          </p:nvPr>
        </p:nvSpPr>
        <p:spPr>
          <a:xfrm>
            <a:off x="2374250" y="1901525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Placing ANY orders (Purchase Orders with Quotes, Online Orders,  Marketsite Orders)</a:t>
            </a:r>
            <a:endParaRPr/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307700" y="571350"/>
            <a:ext cx="6528600" cy="7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use the OPS System for:</a:t>
            </a:r>
            <a:endParaRPr/>
          </a:p>
        </p:txBody>
      </p:sp>
      <p:sp>
        <p:nvSpPr>
          <p:cNvPr id="228" name="Google Shape;228;p22"/>
          <p:cNvSpPr txBox="1"/>
          <p:nvPr>
            <p:ph idx="2" type="subTitle"/>
          </p:nvPr>
        </p:nvSpPr>
        <p:spPr>
          <a:xfrm>
            <a:off x="2374250" y="2865763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the status of an order you placed</a:t>
            </a:r>
            <a:endParaRPr/>
          </a:p>
        </p:txBody>
      </p:sp>
      <p:sp>
        <p:nvSpPr>
          <p:cNvPr id="229" name="Google Shape;229;p22"/>
          <p:cNvSpPr txBox="1"/>
          <p:nvPr>
            <p:ph idx="3" type="subTitle"/>
          </p:nvPr>
        </p:nvSpPr>
        <p:spPr>
          <a:xfrm>
            <a:off x="2374250" y="3830000"/>
            <a:ext cx="62493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You CAN</a:t>
            </a:r>
            <a:r>
              <a:rPr lang="en" u="sng"/>
              <a:t>NOT</a:t>
            </a:r>
            <a:r>
              <a:rPr lang="en"/>
              <a:t> use the OPS System for submitting Reimbursements (submit reimbursements through the main office)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 txBox="1"/>
          <p:nvPr>
            <p:ph idx="1" type="subTitle"/>
          </p:nvPr>
        </p:nvSpPr>
        <p:spPr>
          <a:xfrm>
            <a:off x="5172075" y="1980975"/>
            <a:ext cx="302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PLACING AN ORDER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 txBox="1"/>
          <p:nvPr>
            <p:ph idx="2" type="subTitle"/>
          </p:nvPr>
        </p:nvSpPr>
        <p:spPr>
          <a:xfrm>
            <a:off x="5172075" y="3379775"/>
            <a:ext cx="3027600" cy="6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NERS OPS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11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/>
          <p:nvPr/>
        </p:nvSpPr>
        <p:spPr>
          <a:xfrm rot="10800000">
            <a:off x="1266500" y="984375"/>
            <a:ext cx="1285500" cy="108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"/>
          <p:cNvSpPr/>
          <p:nvPr/>
        </p:nvSpPr>
        <p:spPr>
          <a:xfrm rot="10800000">
            <a:off x="1169012" y="1874642"/>
            <a:ext cx="551400" cy="34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zational Excellen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